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81" r:id="rId14"/>
    <p:sldId id="270" r:id="rId15"/>
    <p:sldId id="271" r:id="rId16"/>
    <p:sldId id="272" r:id="rId17"/>
    <p:sldId id="273" r:id="rId18"/>
    <p:sldId id="290" r:id="rId19"/>
    <p:sldId id="287" r:id="rId20"/>
    <p:sldId id="289" r:id="rId21"/>
    <p:sldId id="276" r:id="rId22"/>
    <p:sldId id="291" r:id="rId23"/>
    <p:sldId id="275" r:id="rId24"/>
    <p:sldId id="277" r:id="rId25"/>
    <p:sldId id="278" r:id="rId26"/>
    <p:sldId id="280" r:id="rId27"/>
    <p:sldId id="286" r:id="rId28"/>
    <p:sldId id="279" r:id="rId29"/>
    <p:sldId id="282" r:id="rId30"/>
    <p:sldId id="283" r:id="rId31"/>
    <p:sldId id="288" r:id="rId32"/>
    <p:sldId id="292" r:id="rId33"/>
    <p:sldId id="293" r:id="rId34"/>
    <p:sldId id="294" r:id="rId35"/>
    <p:sldId id="295" r:id="rId36"/>
    <p:sldId id="296" r:id="rId37"/>
    <p:sldId id="29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4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2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41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9964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59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76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35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71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69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21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2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6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3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8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79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g17f9J1-r-k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Halfgeleider_(elektronica)" TargetMode="External"/><Relationship Id="rId2" Type="http://schemas.openxmlformats.org/officeDocument/2006/relationships/hyperlink" Target="http://nl.wikipedia.org/wiki/Elektronische_component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nl.wikipedia.org/wiki/Diode" TargetMode="External"/><Relationship Id="rId4" Type="http://schemas.openxmlformats.org/officeDocument/2006/relationships/hyperlink" Target="http://nl.wikipedia.org/wiki/Elektrische_stroo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Elektrische_stroom" TargetMode="External"/><Relationship Id="rId2" Type="http://schemas.openxmlformats.org/officeDocument/2006/relationships/hyperlink" Target="http://nl.wikipedia.org/wiki/Elektronica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uQXT_VXhpqI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xP1K_aLiTk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Elektron" TargetMode="External"/><Relationship Id="rId2" Type="http://schemas.openxmlformats.org/officeDocument/2006/relationships/hyperlink" Target="http://nl.wikipedia.org/wiki/Elektrotechniek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nl.wikipedia.org/wiki/Diode" TargetMode="External"/><Relationship Id="rId5" Type="http://schemas.openxmlformats.org/officeDocument/2006/relationships/hyperlink" Target="http://nl.wikipedia.org/wiki/Transistor" TargetMode="External"/><Relationship Id="rId4" Type="http://schemas.openxmlformats.org/officeDocument/2006/relationships/hyperlink" Target="http://nl.wikipedia.org/wiki/Elektronenbu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7" y="-462817"/>
            <a:ext cx="10977796" cy="73208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795165" y="0"/>
            <a:ext cx="8791575" cy="2387600"/>
          </a:xfrm>
        </p:spPr>
        <p:txBody>
          <a:bodyPr/>
          <a:lstStyle/>
          <a:p>
            <a:r>
              <a:rPr lang="nl-BE" dirty="0" smtClean="0"/>
              <a:t>Workshop electronics &amp; </a:t>
            </a:r>
            <a:r>
              <a:rPr lang="nl-BE" dirty="0" err="1" smtClean="0"/>
              <a:t>arduino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457106" y="1908149"/>
            <a:ext cx="8791575" cy="1655762"/>
          </a:xfrm>
        </p:spPr>
        <p:txBody>
          <a:bodyPr/>
          <a:lstStyle/>
          <a:p>
            <a:r>
              <a:rPr lang="nl-BE" dirty="0" smtClean="0"/>
              <a:t>Start 9u30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082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4494" y="58345"/>
            <a:ext cx="9905998" cy="1478570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23839"/>
          <a:stretch/>
        </p:blipFill>
        <p:spPr>
          <a:xfrm>
            <a:off x="0" y="214183"/>
            <a:ext cx="12192000" cy="64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4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74083" y="2422604"/>
            <a:ext cx="3543121" cy="1520222"/>
          </a:xfrm>
        </p:spPr>
        <p:txBody>
          <a:bodyPr/>
          <a:lstStyle/>
          <a:p>
            <a:r>
              <a:rPr lang="nl-BE" sz="6600" dirty="0" smtClean="0"/>
              <a:t>Batterij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6133" y="3277489"/>
            <a:ext cx="3877456" cy="356138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39735" y="244799"/>
            <a:ext cx="6883854" cy="175855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8579" y="244799"/>
            <a:ext cx="2686936" cy="242507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8579" y="2842867"/>
            <a:ext cx="2686936" cy="399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5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ISEBQPERIVFRAQFBYVEBUSEhgQFRUUFBAYFRUWFBQXHSYfGRojGhQUHzMgJSgpLTAtGB8xNTAqNScrLCoBCQoKBQUFDQUFDSkYEhgpKSkpKSkpKSkpKSkpKSkpKSkpKSkpKSkpKSkpKSkpKSkpKSkpKSkpKSkpKSkpKSkpKf/AABEIAJoBRwMBIgACEQEDEQH/xAAbAAEAAgMBAQAAAAAAAAAAAAAABQYBAwQHAv/EAEkQAAIBAwMCAgYFBgoJBQAAAAECAwAEEQUSIQYTIjEUFkFRVJQjMmF00gczQlKBtBUkNGJxcpGTodNDU1WCkqKzxNQlRLGy0f/EABQBAQAAAAAAAAAAAAAAAAAAAAD/xAAUEQEAAAAAAAAAAAAAAAAAAAAA/9oADAMBAAIRAxEAPwD3GlKUClKUClKUClKUGCarOp9ewxM+IbmWKAkXM0EHchhK/XDuSC2327A2PbViuQ2xtv1sHb/Wxx/jVC6X12SKwgsUsrk3qKscqTW8iQ9wtiaWS4K7ChJd8gknPkTQX6OZWAZSCrAFSPIgjgj/AAr73V5emnNcRBWgkXVZLxWeUwuotYYrsMO1MQFEXo6BQEbxF/aSa6ZdA7qGdrdvSLzVVcO0bCSGCC5G1wcZiBhtvPjPc+0UHo+4UDCvK59OvDbTpFFIq6dPc+jYTxO814xE0KHG/s28rFfPLtxyora2lFIrme2EhYWT26duye1WaSdgqGQSOZJZExkuVwA7ZbzAD0q5vEjjaV22xxqXdj5KqruJP7BWi1vxI+FR9hjSRZCu1GD58K5O7cAASCB9Yc+YHnfUvSscXchhtyIEsoLeR1haQv376NWdyATI0UcLPnkruzxmt91ZuHYtDIthPqBS4EUT8WtrbduBO1Gu7svPGSSBghueGNB6TuFY3ivNbPp3u3qjsOmnyXbXMcRiaGNVtrIQBjHgBBLNMW2EAsI845Na0te3EsHoxS3uLu7ufHBcSQxrHP24Y/Rocbt6gSBGwnm2CcUHoN7qqRSQREEtcyGOMLg4KxPKzNkjCgIffyRWu+16OOZYCGLmN5XKgbY4o8BnkJI4yQABkn3YBIpHQOnsZ4naJ0WJb2UqYXt40kuLwRIiRt9TEUJOwHjuZ9uT09QaY0kmpTLB9JJFbWVu4hyxEqkSyK2MkAXOCwOMR8nw0F20zUVmginAZVmjWRVcAMA6hgGAJAOD7zXVury+50ozRTRdmUalJdhIXMLgWkEVwoheGcrtWNYEDeE5ZmIOScVxS2V4siyxW8h9B1G4itEMZCu13PcO1w3H5lRLAu/yx3KD13dTdVS1vR2g0hrKDc7yIINwUszNcyiOWVse0mSSQnyHPlVf1zQhFe4hgkjstlpBdtBG+ZIi80rk7PFJzHbxs/JCyvzycB6Ne6hHDE88jBYolZ3bzwqjJPHnwK3CQYB9/IrzK/0hWW5ZLZksbq60+NI/R2UBIpQ1xciDb4AwOzO0fUyeOa5b+L0iSMm07LPewRlfRLhpoIYbgIGW54jgVljHEY24k9uSaD0l9ZQiTth5WhlWKRY1ywdthP1iAQqyKx58s+3iu4MK8ugspRaxNbWpW5kub27kXsGL6SJZ3topCVH+klgAB4ODjIr4vbLEMUtjBP34Lac3MzwSxyzSzWxiSOXcoaVzNIJD5he37OKD1XdWapmjdNR2+oRJDDsjtrDttIFI7ryTKqh3/wBIyrAx5zjufbVzoFKUoFKUoFKUoFKUoFKUoFKUoFKUzQKUpQKUrGaDNKUoFYxWawTQMVnFKUGMUxWaUGMUxQms0GMUArNKDGKYrNKDGKYrNKDGKYrNKDGKYrNKBisYrNKDGKzSlApSlApSlApSlApSlApSlApSlBg1BdMdRi6kvEBH8UumgGP1ViTn/i7g/ZU5IDg4OD7D54qj/k+6MWynvXSeWTfNskEu07mEccvcyAMNmWQf0Ee6gvDk4OBk44BOBnHGTg4qK9Mvfhofmz/k116hrEFuAbiaKIMcKZZFiBIGSAWIycVw+umn/HWvzUX4qD79MvfhYfmz/k1ToOo9d9OniSxjltUkARnk7IHgUsqTFR3ACSM7D5EZNW7100/461+ai/FT100/461+ai/FQSVhJKyAzIqSHzVJDKB/vlVz/ZWL2WRVzEiu+RhWk7Qx7fEFb/4qP9dNP+OtfmovxVj100/461+ai/FQffpl78LD82f8mtN5fXojc+jxAhWORdFiMKeQOxyfsr79dNP+OtfmovxU9dNP+OtfmovxUFV6M6i12VE9L0+IKcfSPN6I5GPMxbXIP2YX+gV6EhOOfP2455/pxzUP66af8da/NRfip66af8da/NRfioOy/nuFI7MSOMeIvMYiD7gBG2f8K5vTL34WH5s/5NfHrpp/x1r81F+Knrpp/wAda/NRfioIXrLWdUitt9raoZ+5GEVJDc7svhlMfaXw4ySdy4xnNdnS+q6pIF9NsoYRxuZLnc3l/qgjf/eu7100/wCOtfmovxU9dNP+OtfmovxUE1StFlfxTIJYZEkjbOHjcSKcHBwykg4IIrfQKUpQKUpQKUpQKUpQKUpQKUpQKUpQKUpQKUpQKUpQKUpQKUpQKiND/O3n3r/tIKljXBpdmyPcM2MSz70wc+HsRJz7jlG4oOHWf5dY/wBa4/djU7tqC1n+XWP9a4/d6nqDG2m2s0oMbabazSgxtptrNKDG2m2s0oMbabazSgxtptrNKCE6RH0En3q7/fZKmGlAIXI3EEgZ5IGMkD9o/tqH6S/MSferv99lrdc/y+D7vcf9W2oJWlKUClM0oFKUoFKUoFKUoFKUoFKUoFKUoFKUoFKUoFKUoFKUoNF7epEhkldUQYyzHaBk4GSftNRPSPVkV9bRzoVDuivJEsgkMZb9Fjge73Cpw1D6c9pZxR2izoiwIEVZJl3AAcBtxzQadZP8esOPNrj9n8Wqfqqatrdub2yInhwrXGT3kwM2+Bnmps9QW3xEP98n/wC0EhSvlGyMjy+yvqgUpSgUpSgUpSgUpSgUpSghOkj9BJ96u/32Wttyf49B93uP+rbVq6T/ADEn3q7/AH2WqnrVleHqK1VLiUWkkDzOikYHbZRIgOMhWYW+Rn2mg9HpQUoPN+urJZtWgjktZbtBYyt2oZxbkMLqJRIS0kYOAxGM/pDjjjTf3CWMunSLbyQRQQapM9u8vdcduFHILh3DE4JHJxkeXIqya9o9pc3yK01xHeJAf5LNLARC0mfpHi4AZk4DEZK8Zxx1L0RbfRdxppuys6Kbid5yy3KBJVcucsCqgAeyggpOurmMLutzIZxGkJFtc2kcc8s6RJFLJOuHU9zO9cfUbwjIrZ1PqF/GkSF4kY31kizRK22RJp9ro8Jk3AAgZ8WGU4G05xMP0NbMpWUyygII4+7MzGJA6uvbIIKsGRDv+t4RzWZuioHVg7zNI8kMhmaXMoa3bdDg4wApJIGMZYk5yaCs3nVM0il5oYTBBq0domGlDl47xEE3DYAAydpyCfPgYM/0/rN3cLb3LRxC2u1LhAxEsKNGXiZmJ2yFhjKqo2lh9bBrTcaVp8Sdt5DzqMUxG8u3p0sqyRhgoO0MxQ4OBg+wVIab0hbwtGydzZAWa3iaRmihLgqxjU+XDMBnOAxAxmg573Wbh7qW0tViDWsKSytNuIZ5i/aiUKVxkRMS5JxkeE1Wo+o7m3OoXeyPtpe2okjZjI2Z7e0jdEdSFXZ3Ac4YNzwPOrlqXTEM0hm3SRyNH2pGhkMRkiySEfHnjJwfrDJwRmtLdE2nZltghEM7xSOquQAYBEsYX3AC3jGPsNBC9S9cvazSANAywyQIYVEkkzLM6KWeVfBAR3OFYHcB5jIr5h6wupJO0scIM17c2dvku38meUvNIARwI4iNg5Le1QeJnU+iLeczbmlVbl0lmRJSiNLGECSY/WHaj48vCOK4OpdCjgtd0QztvBcEl5FkEs853NE8akqxaX2qVwSG4JIDXc9YzRLKkiIZkvUs4jHHK6ndaRz91ok3OeGfwL7gM+bVMdOatLMJFljZTE4VZDBLbLMhUMHWOcb1wSVIyRkcE5qC03SYVjlW6c9y41BWTtyvPLDcdiNY90qL4X2x7jkBQH2+Xna9M0hIA20uzStvkeRy7u20KCSfIAKoAAAGPKgpek9bXs6ae+y3X+FRKF4kbsmFDIWbxDuAqjeHw4OPEea69F6uurqQW0aQxzxJK1y7h5I/o7yW2QRIGVvG0Dtkt4QB9Ympux6OtohaKgbGn7/RsuTjuxtG279bwsa5G6WtEmVI3liuWE7q0UjLIY5Z+7MGIBGzuSAjPkT4eaCIg/KFL2pnkhVZBAxt0Vi3cuY7t7OSLdnxDvCHBABxKPbXRqPWNwkk8UcXceyWMSIlrczd+VolldIpIgVhGGABfcSTzgcmaHRloBbAR4FixeAbifEx3EuTy+WAfn9IA+dfWodJwTPI7GRe+FW5WOQoswUYXuAfzfDkYJHBOAKCETrOb030d0ihUzrHHHcCSGSWJowe9DMfo3bcSOyBu8J5B4q61BN0hAZN5MhTvC47JlPa7wYMH2efDANtztzzipHT9WinMgibd2JWhl4ZdsqAFl8QGcbhyMjmg7KUzXOl6hlaEH6RFVmXBBCuSFbnzBKsOPcaDopSlArhvNOt/FLJDGSAWZmiVzgDk+RJ4rtJqLvNXlRyq2VxIo8nR7YK3HsEk6t/aBQRP8L6X/qk+Rk/yqktNtrKdS8UERUEqc2/b5H2OgNfP8PT/wCzrr+8s/8Ayafw9P8A7Ouv7yz/APJoJpVA4HAHurNfKNkZwR9hxkfZxX1QKUpQKUpQKUpQKUpQKUpQQnSX5iT71d/vstSclmhkWYj6REZFP812VmH9sa/2VGdJfmJPvV3++y1N0ClKUHlvXrtDNqtzFJJHNHYWZR0mkXaWuZ0J27tvkB7ODkjBJJmLxkjvja3V3NFax2okgZ7p4O7K88hnZpwylmQdvCZwA/C4AxZ9S1u1hcJPNFG7gECRgpK52gnPkMnGTxk4rRNrcKtMJ3gWOF40UmUO26SNXAkQr4GO7wgEkjB9uKDzqz1G6ltb2aa4uFktdMWaDErweJXvTDO6KR4mjhhYgjB3HI8sWXQLiRNSih70rxz6WtxKsszTAzekIvcUOTsyHYYXC+XHAqUsOtLaR7nc8QhgkjiSXuBhMZLZZsAY8xvZdoz9U+XOJ61uI5EWWNlZGGUdCGBX7GHsoPKtctozd3SCRllbWdNyBMxYK8dsS6ozEDDE4bHHkOBipO91CeFbyGOV+1HqNtEWluJCYreW1hkkBuDudELvjdztDnGPMWbUesLKOKe4WWKV7aJ5CqMpdhH7FPtG4BcjIBIr79ZUTTm1GULtWFpZFiJcHaD4VZlXceNuSBz9lBo6Nncm4HfWWJZEEYSWW6WM9pS6i5lUdwHg4BbaSRn2Cl9Pa7KbaxlhupZ7+S6kjmhadpA0Akm374SSFCKqEPgHOBnnFW+y68tTNLEzxxQxR28kUjOFDifuZG0gBQpjxnOMt7Pb06KllYRx2InXcuQvdZO4e7KzqGKgDlnIA4z9tBULXXHFvYzRXcr38zj0+MyPLsUwubrda8iPssBgBV+qBzu5jW16WODaLqV5mitCZoL43UL/APqNsjyurgSW0jrIw7fClSwxkcejdT6+tmIZCikT3MMEjFu3sWUkFy2DnbjyOP6a3jX7Ptd8TRCIvsLBhgy/qEee/wDm+dBQJbjtXcwjmdJJdfgjlVZ3y0MlpGSChbhS2RnH6IA4UAbG1e97E0SSStPo9vOkrbmJlnZykDuOe4RboZcEHxSKfMVb77rCzje2O5GW9aRY5Uw6jtRlyWYc4yu3j2ms6N1taT2qXocRpMSAJMK+5fNSB5nGDxng0HB0ncMbp1W4SSLsKzRpdT34DmTwSd6RcISN4KA84BwMHPDqlxILjWHM3YeK1tUt5irP243jkYyYUE47rPkgcbc+yrXJr9pEELTwosw3xeNR3AWVQyc+LJdBkfrD318K9s1xFcrKvcuYSkW1gVniGJQQP0guSwI8g599BRDrrpDOBLKpim095GW/N7bpG96qydu5OJFyisXRzgA5xg8/Go6vLNqEkcd1MLeTU7KJTDMwXtPpcxlWMg4ALrk7f0hnzGau9l1RavPdWgwhsgpmLBUQq0YdiD7lyAc45rt03VbecHsSxydvGQhBK5B2+H2ZGcH20Hm1xrEix6gUu5jfW2odqwgNw7FlHZCx9kn6VWy4JIOME5GM00TVDDqnimMdu+qaos2ZO3EzC1tzGJOdpOc4B+3FTGm9U2dvLL2skz6tJFcNMyp23kti7PGQvKfQBQDzknnyq3DWbVoTP3YjBuwX3ArvBxg/zs8Y880Hm0OsSvBC73bFSl8xie9k0+Uj+EpFjmjuCNsjIihRE5wAVJGMVZrS9Z77S5U7h9IsbjvGYBZTGFt3QyqoADbz7ABljirZaXMM6CSNkkTJwRhhuBwf6CD+2iaWguDc8mQxrEM+SoGLEL7txIJ9+1fdQdlKUoFa5mYKdgBbB2hjtBbHAJAOBn218XryBCYkDvxhWftg885ba2OPsrZDnaCwwxA3AHcAccgHAz/Tigrd1rl+k0MJtrbdPv2kXUmB2495z9BU5p7zMp76Ro+eBFI0ox7yzIpz+yozWf5dY/1rj93qeoAFKUoFKUoFKUoFKUoFKUoFKUoITpL8xJ96u/32Wuye8YXUUIxseKZ29+UeELz7sSNXH0l+Yk+9Xf77LW65/l8H3e4/6ttQStKUoKP1fodxJPNJbxSdyW3WJWV7eS3lw0hEd5b3H6Cl87kySHb2gA8XqzdpqJvzCJFjnR+3G6LvDaVFbtJEHYAGORGADlTtY4PvmuoOrpoJbpI4EdbK0W7dnlKblJm3IoCnxYhOD5e+tF917htkSIWW3incSs6k95WZI02I3iwvJOByPPnAQsfS136dLqBhkjjkmkYQ29xEkwD20MYkzuCbt0Lbhu/0nBPObNaaC502a1AMEtytzjdMbgo9xvw7Px4stuIXgEkAnzqNl/KBI1tcXsFsGgtCFcSyGGVpAEMg2bSF2dzByckqfsrdqXXRhulgZYdr3UVsFW4D3H0zKiymNQQq7mHhYhsDPuFBD6507eXVnDbLaCF7S1uE/OxFXd9Pktkhg2t9RmdWJcJgKP2WvXdNkk0ue1RczSWckSruAy7W5QDcTgckc5xVX0vqS6ZyJQJH/hS8t7bbM8IBht52VJAq4dPAqjOfPd5qKlk/KAhjWft/RLYteXPPii/RSEDGC5ZZhyR+b/sCNm6euZU1N+wVe806G3t1d4t5kSG4R0JVyFG5o+ScHIOeDj6uOlp83MbRTSpdyRuuy7W3hCmCKNlmGe4CpjYgorZAXyNTegdVNPN2WjXxRGRXiMjouGUGORnRcN4wQR54bgY54L7qpo7m6k2l+1NbWFpFv2K9xOqyMznkAfSRDcQcBDjzNB3db6PLPHbdmMSG3vLed0ZlTdHEWLAFuCfLg1Bz6Hem5kvUiaNLi4iLxobZ7mOOGzki7iNIxiV3ZwrYYnYPPJIrVfdUT2upTvdL4YrCDZHFM7RPJLqBiRwCvhOWCk7ScL7RxWvqPqq4mENvHhC97aRu8TzRxyxzGTMYk2K6ndH4gOcMpB5IAbNH6eu4ms5Hgkb0fUL2aXMsLuYrqKURyE7wGOZgGxzkNgEYzo6f6Xu4YrIyxTg2kE9vKkFxCj7nmSVZY2Mm1kIUqQWVsgcVN2vVDelzWcEW64a5lBMs7mNUhtbZ3k5BKDM8aiNeMknjJrnuuszBPKZ7dknS1h8PpDNGWl1GS2TCAYCkhX7m3dtYAjw4oOnROmniubOUwBI4La7DAzCftzT3MUgAdgCSQJeQMDkDjGeboOxzc3Dhla3smktbJkbcuyWb0mTBHHhDQRe380ftrol67dIZn7AkeF7ZV7bOkUgubhYcK8iAh1JJK4P6JzzxpterDDO2lxWsKXCTJFCkTdu32yWzXTSHCArtVTkAHJIx5nAc2sdL3Mk2pKsQKXTWU0JZ0EUotFi7kEni3Lv2MvK7ce32VN2NlNLqPp0kJgjS0Nvtd43kkZp1kye0zKFTYQMnOXbge35k6vkgcreQCFVhuJN6yb1f0YqzbOBw0bBhnB8LDHAJ+IdYlW8shMCh1C2kEkO4uI54VWYbcgfovIpOBnavuoIeLpq59Iw0B7Y1s3wffEVMDWbxhgN+7cH28FQeRjPOMnpS6zJJtcBdXmuwkUqRySQSW3aVkYttDAsTtYr5Hy4qX6l6za2uPR1jiz2lkQzz+iiZjIy9qB2XZ3AFydzD6y+8muT1uK381nFETcyzRInduGMQVbBJ5H24IjCqwG1PrMQfaTQTfS2nNEsrNG8bTzFyJZ/SJGxGqBpCvgViEHhUkcDknNTteaWfWc0N9eQTBRM88YjR5ZJIYkisYmdl2qThy6sAFHLknyObt07rHpMIlKFG3OjKc4zG5XchYAsjYDAkDIIoJWlKUGCajdH1tLh7hF/9rOYG582WNHJ/58fsqRfOOPP2eyqB+TXpu6tbi/aeeOUTzlpNismJ9iSErn9ErNj/AHB7+AsWtKPT7A45DXGPlqn6gdY/l1j/AE3H7tU9QKUpQKUpQKUpQKUpQKUpQKUpQQnSX5iT71d/vstQGrdbLHrdvYGCYzNG6oRs2MkzRP3NxbIVRDLnj9Gp/pL8xJ96u/32Wvi86bD6lBf4H0FvNF9u53jKn/h7o/3qCepSlBDah0tFM1yzM4N7bC1l2lcCMCUZTKnDfTvycjgceedT9IoMGKaeFjClvI0LopkjiBCbiyHDAM3jTa3Pn5YnqUHnmvdITv6Ta26TJDdmI7luY2hJCoskk6yDvh/ByEJD4UnBLVNT9ARMXKzzor3YvdiNEVFwrq4cFoyxG5QdpJHuAq0bazQVy16Iijm7wllOLuS8VCY9qzSxyJJghNxUiU8EnG0YPnndadGW0aXUeGZL9nMyu2QFk3ZjTAG1Mu7AeYLk5qdpQRen6IYn7jXE8zBO2gmdSqrnP1UVQzHjxsC3Hn55irvpISXFyHB7F0YLhXRgjw3dvhA6nzBKrEQcEeBgfPm00xQVp+hIXeSaaWeWaaNI2d3VSqxTCaMxiJFVCsihgQPPzzW2fo5JGR5ri4leOeGdS7oBut92xRGqBFU72J2qCfaeBiwUoK6/RMPea5SSaO4aZ5hIjJlTLBHDIgVkKmMrDGcMG5Gc+Vah+T63y7F5meSNEZjIN25Lt7tZQwXIk7shb9XgAKBVnpQQVx0kskbpNPcSmSSCQs7rkG3mWWMIioI0G5ecKCc8nyI1XfQ8L3El33JUuJJI5VdGUGN4oDB4AVIwyMQwbcDVipQUnWejzI1tbhXki9KN3d3Esq7iVUgx7FAyJAQm1VCBR5eVTdxpLS38VywHatIZBFyPFLOQHOAeAqR458zJ9lTWKYoITWulVue4GnnWOeMRTxIyGN0G4fVkRthwxG5CpPHuGOU9AW4laeN5Y5t8bxujrmIxWq221NykFWjUBg+7Pn7sWalBWYOg4kka4Se4F07mRp96NIS0YjYbWQptKqnh24G1cYxUrbaPsWJBNMe05di0m9pSwfKylgcrl87V242qBgDFSNKBSlKBURof528+9f8AaQVLmovR4WWS6LAgPcblJ/SX0aEZH2ZUj9lBxdRyMlzaT9uV44mm39mJpiu+DapKoCcZ4rb62x/D3nyM/wCCpvFabq7SNS8jqiLyzOwRQPeWOAKCK9bY/h7z5Gf8FPW2P4e8+Rn/AAVLWd2ksayxsGjkAZGXkMpGQQfaCK3UEH62x/D3nyM/4Ketsfw958jP+CpylBB+tsfw958jP+CnrbH8PefIz/gqQvdVhh292REMjBIwzAF3YgBUXzYkkcCusUEJ62x/D3nyM/4Ketsfw958jP8AgqcpQQfrbH8PefIz/gp62x/D3nyM/wCCps1yLqsJm9GEiGfaXMYYFwgIG4qOQMsBzQR/rbH8PefIz/gp62x/D3nyM/4KnKxQQ3SSsLdiyOhe4uXCyKUba91I6kqeRlSDg++pqsYrNApSlApSlApSlApSlApSlApSlApSlApSlApSlApSlApSlApSlApSlAqmdSfkn0+9yZUkWQ+TpNJwfsRiyf8ALVzpQV7SuiLeGCOEhnMSKm8ySIW2rjJUNgZx7K6vVW2/Ub++l/HUvSg5bDTY4QVjBAY5OWZ+cY82J91bbm2WRSjjKsMEZI/xHNbaUFBv/wAjGnvPHdRiWOWKRJOJXlVtjhsMJCWAOMeFh51Zh0pbfqN/fS/jqYpQRHqrbfqN/fS/jqTt4AihF4VRgDJPA+08mtlKCP1jQ4bpO3OpZPsd4z/xIwP+NVXRvyQWNrdNcw9wK6MjRNKzLksrBlcEPngjBJ86vVKCI9Vbb9Rv76X8dfUfTNupDBGypBH0sh5ByOC1StKBSlKBSlKBSlKBSlKBSlKBSlKBSlKBSlKBSlKBSlKBSlKBSlKBSlK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7" y="1955457"/>
            <a:ext cx="5646099" cy="265901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955458"/>
            <a:ext cx="5717760" cy="26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5" y="1079158"/>
            <a:ext cx="10538047" cy="42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46" y="1081217"/>
            <a:ext cx="5050309" cy="50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1062037"/>
            <a:ext cx="47148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2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78" y="1185727"/>
            <a:ext cx="5673167" cy="43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472" y="1985999"/>
            <a:ext cx="3521883" cy="1542894"/>
          </a:xfrm>
        </p:spPr>
        <p:txBody>
          <a:bodyPr/>
          <a:lstStyle/>
          <a:p>
            <a:r>
              <a:rPr lang="nl-BE" dirty="0" smtClean="0"/>
              <a:t>Wet van Ohm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34" y="677603"/>
            <a:ext cx="4208856" cy="534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4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44" y="1529246"/>
            <a:ext cx="4708317" cy="37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9" y="254832"/>
            <a:ext cx="10626094" cy="43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277337" y="2422605"/>
            <a:ext cx="9905998" cy="1478570"/>
          </a:xfrm>
        </p:spPr>
        <p:txBody>
          <a:bodyPr>
            <a:noAutofit/>
          </a:bodyPr>
          <a:lstStyle/>
          <a:p>
            <a:r>
              <a:rPr lang="nl-BE" sz="6000" dirty="0" smtClean="0"/>
              <a:t>Waarom een workshop?</a:t>
            </a:r>
            <a:endParaRPr lang="nl-BE" sz="6000" dirty="0"/>
          </a:p>
        </p:txBody>
      </p:sp>
    </p:spTree>
    <p:extLst>
      <p:ext uri="{BB962C8B-B14F-4D97-AF65-F5344CB8AC3E}">
        <p14:creationId xmlns:p14="http://schemas.microsoft.com/office/powerpoint/2010/main" val="23140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5" y="0"/>
            <a:ext cx="6457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2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2765" y="2364260"/>
            <a:ext cx="4254370" cy="1545153"/>
          </a:xfrm>
        </p:spPr>
        <p:txBody>
          <a:bodyPr/>
          <a:lstStyle/>
          <a:p>
            <a:r>
              <a:rPr lang="nl-BE" dirty="0" smtClean="0"/>
              <a:t>wisselspanning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21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4" y="1543987"/>
            <a:ext cx="10300419" cy="33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5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17f9J1-r-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6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LED: Light </a:t>
            </a:r>
            <a:r>
              <a:rPr lang="nl-BE" dirty="0" err="1" smtClean="0"/>
              <a:t>Emitting</a:t>
            </a:r>
            <a:r>
              <a:rPr lang="nl-BE" dirty="0" smtClean="0"/>
              <a:t> diode</a:t>
            </a:r>
            <a:endParaRPr lang="nl-BE" dirty="0"/>
          </a:p>
        </p:txBody>
      </p:sp>
      <p:sp>
        <p:nvSpPr>
          <p:cNvPr id="3" name="Tekstvak 2"/>
          <p:cNvSpPr txBox="1"/>
          <p:nvPr/>
        </p:nvSpPr>
        <p:spPr>
          <a:xfrm>
            <a:off x="1242325" y="2627871"/>
            <a:ext cx="9704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dirty="0"/>
              <a:t>Een </a:t>
            </a:r>
            <a:r>
              <a:rPr lang="nl-BE" sz="3200" b="1" dirty="0"/>
              <a:t>led</a:t>
            </a:r>
            <a:r>
              <a:rPr lang="nl-BE" sz="3200" dirty="0"/>
              <a:t> is </a:t>
            </a:r>
            <a:r>
              <a:rPr lang="nl-BE" sz="3200" dirty="0" smtClean="0"/>
              <a:t>een</a:t>
            </a:r>
            <a:r>
              <a:rPr lang="nl-BE" sz="3200" dirty="0"/>
              <a:t> </a:t>
            </a:r>
            <a:r>
              <a:rPr lang="nl-BE" sz="3200" dirty="0">
                <a:hlinkClick r:id="rId2" tooltip="Elektronische component"/>
              </a:rPr>
              <a:t>elektronische</a:t>
            </a:r>
            <a:r>
              <a:rPr lang="nl-BE" sz="3200" dirty="0"/>
              <a:t> </a:t>
            </a:r>
            <a:r>
              <a:rPr lang="nl-BE" sz="3200" dirty="0">
                <a:hlinkClick r:id="rId3" tooltip="Halfgeleider (elektronica)"/>
              </a:rPr>
              <a:t>halfgeleidercomponent</a:t>
            </a:r>
            <a:r>
              <a:rPr lang="nl-BE" sz="3200" dirty="0"/>
              <a:t> die licht uitzendt als er een </a:t>
            </a:r>
            <a:r>
              <a:rPr lang="nl-BE" sz="3200" u="sng" dirty="0">
                <a:hlinkClick r:id="rId4" tooltip="Elektrische stroom"/>
              </a:rPr>
              <a:t>elektrische stroom</a:t>
            </a:r>
            <a:r>
              <a:rPr lang="nl-BE" sz="3200" dirty="0"/>
              <a:t> in de </a:t>
            </a:r>
            <a:r>
              <a:rPr lang="nl-BE" sz="3200" dirty="0">
                <a:hlinkClick r:id="rId5" tooltip="Diode"/>
              </a:rPr>
              <a:t>doorlaatrichting</a:t>
            </a:r>
            <a:r>
              <a:rPr lang="nl-BE" sz="3200" dirty="0"/>
              <a:t> doorheen loop</a:t>
            </a:r>
          </a:p>
        </p:txBody>
      </p:sp>
    </p:spTree>
    <p:extLst>
      <p:ext uri="{BB962C8B-B14F-4D97-AF65-F5344CB8AC3E}">
        <p14:creationId xmlns:p14="http://schemas.microsoft.com/office/powerpoint/2010/main" val="28195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91" y="0"/>
            <a:ext cx="9954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68354" y="634994"/>
            <a:ext cx="3577356" cy="1395142"/>
          </a:xfrm>
        </p:spPr>
        <p:txBody>
          <a:bodyPr/>
          <a:lstStyle/>
          <a:p>
            <a:r>
              <a:rPr lang="nl-BE" dirty="0" smtClean="0"/>
              <a:t>Diode</a:t>
            </a:r>
            <a:endParaRPr lang="nl-BE" dirty="0"/>
          </a:p>
        </p:txBody>
      </p:sp>
      <p:sp>
        <p:nvSpPr>
          <p:cNvPr id="3" name="Rechthoek 2"/>
          <p:cNvSpPr/>
          <p:nvPr/>
        </p:nvSpPr>
        <p:spPr>
          <a:xfrm>
            <a:off x="1375719" y="2215978"/>
            <a:ext cx="7768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252525"/>
                </a:solidFill>
                <a:latin typeface="Arial" panose="020B0604020202020204" pitchFamily="34" charset="0"/>
              </a:rPr>
              <a:t>Een </a:t>
            </a:r>
            <a:r>
              <a:rPr lang="nl-BE" b="1" dirty="0">
                <a:solidFill>
                  <a:srgbClr val="252525"/>
                </a:solidFill>
                <a:latin typeface="Arial" panose="020B0604020202020204" pitchFamily="34" charset="0"/>
              </a:rPr>
              <a:t>diode</a:t>
            </a:r>
            <a:r>
              <a:rPr lang="nl-BE" dirty="0">
                <a:solidFill>
                  <a:srgbClr val="252525"/>
                </a:solidFill>
                <a:latin typeface="Arial" panose="020B0604020202020204" pitchFamily="34" charset="0"/>
              </a:rPr>
              <a:t> is een </a:t>
            </a:r>
            <a:r>
              <a:rPr lang="nl-BE" dirty="0">
                <a:solidFill>
                  <a:srgbClr val="0B0080"/>
                </a:solidFill>
                <a:latin typeface="Arial" panose="020B0604020202020204" pitchFamily="34" charset="0"/>
                <a:hlinkClick r:id="rId2" tooltip="Elektronica"/>
              </a:rPr>
              <a:t>elektronisch</a:t>
            </a:r>
            <a:r>
              <a:rPr lang="nl-BE" dirty="0">
                <a:solidFill>
                  <a:srgbClr val="252525"/>
                </a:solidFill>
                <a:latin typeface="Arial" panose="020B0604020202020204" pitchFamily="34" charset="0"/>
              </a:rPr>
              <a:t> onderdeel dat de </a:t>
            </a:r>
            <a:r>
              <a:rPr lang="nl-BE" dirty="0">
                <a:solidFill>
                  <a:srgbClr val="0B0080"/>
                </a:solidFill>
                <a:latin typeface="Arial" panose="020B0604020202020204" pitchFamily="34" charset="0"/>
                <a:hlinkClick r:id="rId3" tooltip="Elektrische stroom"/>
              </a:rPr>
              <a:t>elektrische stroom</a:t>
            </a:r>
            <a:r>
              <a:rPr lang="nl-BE" dirty="0">
                <a:solidFill>
                  <a:srgbClr val="252525"/>
                </a:solidFill>
                <a:latin typeface="Arial" panose="020B0604020202020204" pitchFamily="34" charset="0"/>
              </a:rPr>
              <a:t> zeer goed in één richting geleidt, maar praktisch niet in de andere.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54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2" y="2434961"/>
            <a:ext cx="9905998" cy="1478570"/>
          </a:xfrm>
        </p:spPr>
        <p:txBody>
          <a:bodyPr>
            <a:normAutofit/>
          </a:bodyPr>
          <a:lstStyle/>
          <a:p>
            <a:r>
              <a:rPr lang="nl-BE" sz="6600" dirty="0" smtClean="0"/>
              <a:t>Jeffrey De </a:t>
            </a:r>
            <a:r>
              <a:rPr lang="nl-BE" sz="6600" dirty="0" err="1" smtClean="0"/>
              <a:t>Sadelaer</a:t>
            </a:r>
            <a:endParaRPr lang="nl-BE" sz="6600" dirty="0"/>
          </a:p>
        </p:txBody>
      </p:sp>
    </p:spTree>
    <p:extLst>
      <p:ext uri="{BB962C8B-B14F-4D97-AF65-F5344CB8AC3E}">
        <p14:creationId xmlns:p14="http://schemas.microsoft.com/office/powerpoint/2010/main" val="62250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6" y="551936"/>
            <a:ext cx="10197406" cy="562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46" y="310741"/>
            <a:ext cx="8508011" cy="57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75" y="-464696"/>
            <a:ext cx="7974767" cy="797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82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2314" cy="63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6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23" y="-689547"/>
            <a:ext cx="10477709" cy="78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9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QXT_VXhpq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18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yxP1K_aLiT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97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18" y="0"/>
            <a:ext cx="7592362" cy="713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8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08429" y="2546172"/>
            <a:ext cx="9905998" cy="1478570"/>
          </a:xfrm>
        </p:spPr>
        <p:txBody>
          <a:bodyPr>
            <a:normAutofit/>
          </a:bodyPr>
          <a:lstStyle/>
          <a:p>
            <a:r>
              <a:rPr lang="nl-BE" sz="6600" dirty="0" smtClean="0"/>
              <a:t>Tom Verbesselt</a:t>
            </a:r>
            <a:endParaRPr lang="nl-BE" sz="6600" dirty="0"/>
          </a:p>
        </p:txBody>
      </p:sp>
    </p:spTree>
    <p:extLst>
      <p:ext uri="{BB962C8B-B14F-4D97-AF65-F5344CB8AC3E}">
        <p14:creationId xmlns:p14="http://schemas.microsoft.com/office/powerpoint/2010/main" val="6337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5400" dirty="0" err="1" smtClean="0"/>
              <a:t>veligheidsafspraken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dirty="0" smtClean="0"/>
              <a:t>Oefeningen enkel met het voorziene materiaal</a:t>
            </a:r>
          </a:p>
          <a:p>
            <a:pPr marL="0" indent="0">
              <a:buNone/>
            </a:pPr>
            <a:r>
              <a:rPr lang="nl-BE" b="1" dirty="0" smtClean="0"/>
              <a:t>Oefeningen met netspanning enkel onder toezicht</a:t>
            </a:r>
          </a:p>
          <a:p>
            <a:pPr marL="0" indent="0">
              <a:buNone/>
            </a:pPr>
            <a:r>
              <a:rPr lang="nl-BE" b="1" dirty="0" smtClean="0"/>
              <a:t>Hou je werkruimte ordelijk (geen losse kabels, componenten)</a:t>
            </a:r>
          </a:p>
          <a:p>
            <a:pPr marL="0" indent="0">
              <a:buNone/>
            </a:pPr>
            <a:r>
              <a:rPr lang="nl-BE" b="1" dirty="0" smtClean="0"/>
              <a:t>Schakeling maken-&gt; opruimen -&gt; aansluiten -&gt; programmeren -&gt; </a:t>
            </a:r>
            <a:r>
              <a:rPr lang="nl-BE" b="1" dirty="0" err="1" smtClean="0"/>
              <a:t>arduino</a:t>
            </a:r>
            <a:r>
              <a:rPr lang="nl-BE" b="1" dirty="0" smtClean="0"/>
              <a:t> uitschakelen –&gt; componenten weer in voorziene zakje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237" y="98409"/>
            <a:ext cx="3690726" cy="246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2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Waarom </a:t>
            </a:r>
            <a:r>
              <a:rPr lang="nl-BE" dirty="0" err="1" smtClean="0"/>
              <a:t>arduino</a:t>
            </a:r>
            <a:r>
              <a:rPr lang="nl-BE" dirty="0" smtClean="0"/>
              <a:t> workshop?</a:t>
            </a:r>
            <a:endParaRPr lang="nl-BE" dirty="0"/>
          </a:p>
        </p:txBody>
      </p:sp>
      <p:sp>
        <p:nvSpPr>
          <p:cNvPr id="3" name="Tekstvak 2"/>
          <p:cNvSpPr txBox="1"/>
          <p:nvPr/>
        </p:nvSpPr>
        <p:spPr>
          <a:xfrm>
            <a:off x="1030486" y="1937857"/>
            <a:ext cx="104442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is an </a:t>
            </a:r>
            <a:r>
              <a:rPr lang="en-US" sz="2000" b="1" dirty="0"/>
              <a:t>open-source project</a:t>
            </a:r>
            <a:r>
              <a:rPr lang="en-US" sz="2000" dirty="0"/>
              <a:t>, software/hardware is extremely </a:t>
            </a:r>
            <a:r>
              <a:rPr lang="en-US" sz="2000" b="1" dirty="0"/>
              <a:t>accessible</a:t>
            </a:r>
            <a:r>
              <a:rPr lang="en-US" sz="2000" dirty="0"/>
              <a:t> and very flexible to be customized and extended</a:t>
            </a:r>
          </a:p>
          <a:p>
            <a:r>
              <a:rPr lang="en-US" sz="2000" dirty="0"/>
              <a:t>It is </a:t>
            </a:r>
            <a:r>
              <a:rPr lang="en-US" sz="2000" b="1" dirty="0"/>
              <a:t>flexible</a:t>
            </a:r>
            <a:r>
              <a:rPr lang="en-US" sz="2000" dirty="0"/>
              <a:t>, offers a variety of digital and analog inputs, </a:t>
            </a:r>
            <a:r>
              <a:rPr lang="en-US" sz="2000" i="1" dirty="0"/>
              <a:t>SPI</a:t>
            </a:r>
            <a:r>
              <a:rPr lang="en-US" sz="2000" dirty="0"/>
              <a:t> and serial interface and digital and </a:t>
            </a:r>
            <a:r>
              <a:rPr lang="en-US" sz="2000" i="1" dirty="0"/>
              <a:t>PWM</a:t>
            </a:r>
            <a:r>
              <a:rPr lang="en-US" sz="2000" dirty="0"/>
              <a:t> outputs</a:t>
            </a:r>
          </a:p>
          <a:p>
            <a:r>
              <a:rPr lang="en-US" sz="2000" dirty="0"/>
              <a:t>It is </a:t>
            </a:r>
            <a:r>
              <a:rPr lang="en-US" sz="2000" b="1" dirty="0"/>
              <a:t>easy to use</a:t>
            </a:r>
            <a:r>
              <a:rPr lang="en-US" sz="2000" dirty="0"/>
              <a:t>, connects to computer via USB and communicates using standard serial protocol, runs in standalone mode and as interface connected to PC/Macintosh computers</a:t>
            </a:r>
          </a:p>
          <a:p>
            <a:r>
              <a:rPr lang="en-US" sz="2000" dirty="0"/>
              <a:t>It is </a:t>
            </a:r>
            <a:r>
              <a:rPr lang="en-US" sz="2000" b="1" dirty="0"/>
              <a:t>inexpensive</a:t>
            </a:r>
            <a:r>
              <a:rPr lang="en-US" sz="2000" dirty="0"/>
              <a:t>, around 30 euro per board and comes with free authoring software</a:t>
            </a:r>
          </a:p>
          <a:p>
            <a:r>
              <a:rPr lang="en-US" sz="2000" dirty="0"/>
              <a:t>Arduino is backed up by a growing </a:t>
            </a:r>
            <a:r>
              <a:rPr lang="en-US" sz="2000" b="1" dirty="0"/>
              <a:t>online community</a:t>
            </a:r>
            <a:r>
              <a:rPr lang="en-US" sz="2000" dirty="0"/>
              <a:t>, lots of source code is already available and we can share and post our examples for others to use, too!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4754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2462" y="2307274"/>
            <a:ext cx="9905998" cy="1478570"/>
          </a:xfrm>
        </p:spPr>
        <p:txBody>
          <a:bodyPr/>
          <a:lstStyle/>
          <a:p>
            <a:r>
              <a:rPr lang="nl-BE" dirty="0" smtClean="0"/>
              <a:t>Waarom geen </a:t>
            </a:r>
            <a:r>
              <a:rPr lang="nl-BE" dirty="0" err="1" smtClean="0"/>
              <a:t>raspberry</a:t>
            </a:r>
            <a:r>
              <a:rPr lang="nl-BE" dirty="0" smtClean="0"/>
              <a:t> pi?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841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69" y="2435068"/>
            <a:ext cx="7633051" cy="34542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01" y="626075"/>
            <a:ext cx="5488807" cy="163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2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Dus </a:t>
            </a:r>
            <a:r>
              <a:rPr lang="nl-BE" dirty="0" err="1" smtClean="0"/>
              <a:t>electronica</a:t>
            </a:r>
            <a:endParaRPr lang="nl-BE" dirty="0"/>
          </a:p>
        </p:txBody>
      </p:sp>
      <p:sp>
        <p:nvSpPr>
          <p:cNvPr id="3" name="Tekstvak 2"/>
          <p:cNvSpPr txBox="1"/>
          <p:nvPr/>
        </p:nvSpPr>
        <p:spPr>
          <a:xfrm>
            <a:off x="1177972" y="1919415"/>
            <a:ext cx="9832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b="1" dirty="0"/>
              <a:t>Elektronica</a:t>
            </a:r>
            <a:r>
              <a:rPr lang="nl-BE" sz="4000" dirty="0"/>
              <a:t> is de tak van </a:t>
            </a:r>
            <a:r>
              <a:rPr lang="nl-BE" sz="4000" dirty="0">
                <a:hlinkClick r:id="rId2" tooltip="Elektrotechniek"/>
              </a:rPr>
              <a:t>elektrotechniek</a:t>
            </a:r>
            <a:r>
              <a:rPr lang="nl-BE" sz="4000" dirty="0"/>
              <a:t> die zich bezighoudt met het gedrag van </a:t>
            </a:r>
            <a:r>
              <a:rPr lang="nl-BE" sz="4000" dirty="0">
                <a:hlinkClick r:id="rId3" tooltip="Elektron"/>
              </a:rPr>
              <a:t>elektronen</a:t>
            </a:r>
            <a:r>
              <a:rPr lang="nl-BE" sz="4000" dirty="0"/>
              <a:t> in </a:t>
            </a:r>
            <a:r>
              <a:rPr lang="nl-BE" sz="4000" i="1" dirty="0"/>
              <a:t>actieve </a:t>
            </a:r>
            <a:r>
              <a:rPr lang="nl-BE" sz="4000" i="1" dirty="0" smtClean="0"/>
              <a:t>componenten </a:t>
            </a:r>
            <a:r>
              <a:rPr lang="nl-BE" sz="4000" dirty="0" smtClean="0"/>
              <a:t>zoals</a:t>
            </a:r>
            <a:r>
              <a:rPr lang="nl-BE" sz="4000" dirty="0"/>
              <a:t> </a:t>
            </a:r>
            <a:r>
              <a:rPr lang="nl-BE" sz="4000" dirty="0">
                <a:hlinkClick r:id="rId4" tooltip="Elektronenbuis"/>
              </a:rPr>
              <a:t>elektronenbuizen</a:t>
            </a:r>
            <a:r>
              <a:rPr lang="nl-BE" sz="4000" dirty="0"/>
              <a:t> en </a:t>
            </a:r>
            <a:r>
              <a:rPr lang="nl-BE" sz="4000" dirty="0">
                <a:hlinkClick r:id="rId5" tooltip="Transistor"/>
              </a:rPr>
              <a:t>transistors</a:t>
            </a:r>
            <a:r>
              <a:rPr lang="nl-BE" sz="4000" dirty="0"/>
              <a:t> of in </a:t>
            </a:r>
            <a:r>
              <a:rPr lang="nl-BE" sz="4000" i="1" dirty="0"/>
              <a:t>niet-lineaire componenten</a:t>
            </a:r>
            <a:r>
              <a:rPr lang="nl-BE" sz="4000" dirty="0"/>
              <a:t> zoals bijvoorbeeld </a:t>
            </a:r>
            <a:r>
              <a:rPr lang="nl-BE" sz="4000" dirty="0">
                <a:hlinkClick r:id="rId6" tooltip="Diode"/>
              </a:rPr>
              <a:t>diodes</a:t>
            </a:r>
            <a:r>
              <a:rPr lang="nl-BE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36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4011</TotalTime>
  <Words>84</Words>
  <Application>Microsoft Office PowerPoint</Application>
  <PresentationFormat>Breedbeeld</PresentationFormat>
  <Paragraphs>26</Paragraphs>
  <Slides>37</Slides>
  <Notes>0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1" baseType="lpstr">
      <vt:lpstr>Arial</vt:lpstr>
      <vt:lpstr>Trebuchet MS</vt:lpstr>
      <vt:lpstr>Tw Cen MT</vt:lpstr>
      <vt:lpstr>Circuit</vt:lpstr>
      <vt:lpstr>Workshop electronics &amp; arduino</vt:lpstr>
      <vt:lpstr>Waarom een workshop?</vt:lpstr>
      <vt:lpstr>Jeffrey De Sadelaer</vt:lpstr>
      <vt:lpstr>Tom Verbesselt</vt:lpstr>
      <vt:lpstr>veligheidsafspraken</vt:lpstr>
      <vt:lpstr>Waarom arduino workshop?</vt:lpstr>
      <vt:lpstr>Waarom geen raspberry pi?</vt:lpstr>
      <vt:lpstr>PowerPoint-presentatie</vt:lpstr>
      <vt:lpstr>Dus electronica</vt:lpstr>
      <vt:lpstr>PowerPoint-presentatie</vt:lpstr>
      <vt:lpstr>Batterij</vt:lpstr>
      <vt:lpstr>PowerPoint-presentatie</vt:lpstr>
      <vt:lpstr>PowerPoint-presentatie</vt:lpstr>
      <vt:lpstr>PowerPoint-presentatie</vt:lpstr>
      <vt:lpstr>PowerPoint-presentatie</vt:lpstr>
      <vt:lpstr>PowerPoint-presentatie</vt:lpstr>
      <vt:lpstr>Wet van Ohm</vt:lpstr>
      <vt:lpstr>PowerPoint-presentatie</vt:lpstr>
      <vt:lpstr>PowerPoint-presentatie</vt:lpstr>
      <vt:lpstr>PowerPoint-presentatie</vt:lpstr>
      <vt:lpstr>wisselspanning</vt:lpstr>
      <vt:lpstr>PowerPoint-presentatie</vt:lpstr>
      <vt:lpstr>PowerPoint-presentatie</vt:lpstr>
      <vt:lpstr>PowerPoint-presentatie</vt:lpstr>
      <vt:lpstr>PowerPoint-presentatie</vt:lpstr>
      <vt:lpstr>LED: Light Emitting diode</vt:lpstr>
      <vt:lpstr>PowerPoint-presentatie</vt:lpstr>
      <vt:lpstr>PowerPoint-presentatie</vt:lpstr>
      <vt:lpstr>Diode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electronics &amp; arduino</dc:title>
  <dc:creator>Tom Verbesselt</dc:creator>
  <cp:lastModifiedBy>Tom Verbesselt</cp:lastModifiedBy>
  <cp:revision>30</cp:revision>
  <dcterms:created xsi:type="dcterms:W3CDTF">2015-01-13T08:14:17Z</dcterms:created>
  <dcterms:modified xsi:type="dcterms:W3CDTF">2015-01-28T08:30:00Z</dcterms:modified>
</cp:coreProperties>
</file>